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0" r:id="rId4"/>
    <p:sldId id="278" r:id="rId5"/>
    <p:sldId id="282" r:id="rId6"/>
    <p:sldId id="281" r:id="rId7"/>
    <p:sldId id="274" r:id="rId8"/>
    <p:sldId id="280" r:id="rId9"/>
    <p:sldId id="273" r:id="rId10"/>
    <p:sldId id="284" r:id="rId11"/>
    <p:sldId id="285" r:id="rId12"/>
    <p:sldId id="286" r:id="rId13"/>
    <p:sldId id="287" r:id="rId14"/>
    <p:sldId id="296" r:id="rId15"/>
    <p:sldId id="288" r:id="rId16"/>
    <p:sldId id="289" r:id="rId17"/>
    <p:sldId id="298" r:id="rId18"/>
    <p:sldId id="290" r:id="rId19"/>
    <p:sldId id="301" r:id="rId20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R.Vishnu Shankar" userId="1154e3e8a78e1e79" providerId="LiveId" clId="{E726C09B-BA25-4250-A68D-E28C82A23DB8}"/>
    <pc:docChg chg="custSel addSld delSld modSld modMainMaster">
      <pc:chgData name="J.R.Vishnu Shankar" userId="1154e3e8a78e1e79" providerId="LiveId" clId="{E726C09B-BA25-4250-A68D-E28C82A23DB8}" dt="2023-10-02T16:44:23.491" v="247"/>
      <pc:docMkLst>
        <pc:docMk/>
      </pc:docMkLst>
      <pc:sldChg chg="new del">
        <pc:chgData name="J.R.Vishnu Shankar" userId="1154e3e8a78e1e79" providerId="LiveId" clId="{E726C09B-BA25-4250-A68D-E28C82A23DB8}" dt="2023-10-02T16:37:00.143" v="6" actId="47"/>
        <pc:sldMkLst>
          <pc:docMk/>
          <pc:sldMk cId="3596646120" sldId="256"/>
        </pc:sldMkLst>
      </pc:sldChg>
      <pc:sldChg chg="modSp add setBg">
        <pc:chgData name="J.R.Vishnu Shankar" userId="1154e3e8a78e1e79" providerId="LiveId" clId="{E726C09B-BA25-4250-A68D-E28C82A23DB8}" dt="2023-10-02T16:44:23.491" v="247"/>
        <pc:sldMkLst>
          <pc:docMk/>
          <pc:sldMk cId="0" sldId="257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0" sldId="257"/>
            <ac:spMk id="2" creationId="{00000000-0000-0000-0000-000000000000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0" sldId="257"/>
            <ac:spMk id="3" creationId="{00000000-0000-0000-0000-000000000000}"/>
          </ac:spMkLst>
        </pc:spChg>
      </pc:sldChg>
      <pc:sldChg chg="add">
        <pc:chgData name="J.R.Vishnu Shankar" userId="1154e3e8a78e1e79" providerId="LiveId" clId="{E726C09B-BA25-4250-A68D-E28C82A23DB8}" dt="2023-10-02T16:36:54.780" v="1"/>
        <pc:sldMkLst>
          <pc:docMk/>
          <pc:sldMk cId="0" sldId="258"/>
        </pc:sldMkLst>
      </pc:sldChg>
      <pc:sldChg chg="modSp add">
        <pc:chgData name="J.R.Vishnu Shankar" userId="1154e3e8a78e1e79" providerId="LiveId" clId="{E726C09B-BA25-4250-A68D-E28C82A23DB8}" dt="2023-10-02T16:42:37.433" v="166"/>
        <pc:sldMkLst>
          <pc:docMk/>
          <pc:sldMk cId="0" sldId="273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0" sldId="273"/>
            <ac:spMk id="2" creationId="{00000000-0000-0000-0000-000000000000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0" sldId="273"/>
            <ac:spMk id="3" creationId="{00000000-0000-0000-0000-000000000000}"/>
          </ac:spMkLst>
        </pc:spChg>
      </pc:sldChg>
      <pc:sldChg chg="add">
        <pc:chgData name="J.R.Vishnu Shankar" userId="1154e3e8a78e1e79" providerId="LiveId" clId="{E726C09B-BA25-4250-A68D-E28C82A23DB8}" dt="2023-10-02T16:36:54.780" v="1"/>
        <pc:sldMkLst>
          <pc:docMk/>
          <pc:sldMk cId="0" sldId="274"/>
        </pc:sldMkLst>
      </pc:sldChg>
      <pc:sldChg chg="modSp add">
        <pc:chgData name="J.R.Vishnu Shankar" userId="1154e3e8a78e1e79" providerId="LiveId" clId="{E726C09B-BA25-4250-A68D-E28C82A23DB8}" dt="2023-10-02T16:42:37.433" v="166"/>
        <pc:sldMkLst>
          <pc:docMk/>
          <pc:sldMk cId="0" sldId="278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0" sldId="278"/>
            <ac:spMk id="2" creationId="{00000000-0000-0000-0000-000000000000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0" sldId="278"/>
            <ac:spMk id="3" creationId="{00000000-0000-0000-0000-000000000000}"/>
          </ac:spMkLst>
        </pc:spChg>
      </pc:sldChg>
      <pc:sldChg chg="add">
        <pc:chgData name="J.R.Vishnu Shankar" userId="1154e3e8a78e1e79" providerId="LiveId" clId="{E726C09B-BA25-4250-A68D-E28C82A23DB8}" dt="2023-10-02T16:36:54.780" v="1"/>
        <pc:sldMkLst>
          <pc:docMk/>
          <pc:sldMk cId="0" sldId="280"/>
        </pc:sldMkLst>
      </pc:sldChg>
      <pc:sldChg chg="add">
        <pc:chgData name="J.R.Vishnu Shankar" userId="1154e3e8a78e1e79" providerId="LiveId" clId="{E726C09B-BA25-4250-A68D-E28C82A23DB8}" dt="2023-10-02T16:36:54.780" v="1"/>
        <pc:sldMkLst>
          <pc:docMk/>
          <pc:sldMk cId="791774874" sldId="281"/>
        </pc:sldMkLst>
      </pc:sldChg>
      <pc:sldChg chg="modSp add">
        <pc:chgData name="J.R.Vishnu Shankar" userId="1154e3e8a78e1e79" providerId="LiveId" clId="{E726C09B-BA25-4250-A68D-E28C82A23DB8}" dt="2023-10-02T16:42:37.433" v="166"/>
        <pc:sldMkLst>
          <pc:docMk/>
          <pc:sldMk cId="1336439819" sldId="282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336439819" sldId="282"/>
            <ac:spMk id="2" creationId="{6C3DD00D-2433-338A-3093-FE17766EF909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336439819" sldId="282"/>
            <ac:spMk id="3" creationId="{66A80481-854C-3576-C98F-DF4D72FB1DA2}"/>
          </ac:spMkLst>
        </pc:spChg>
      </pc:sldChg>
      <pc:sldChg chg="modSp add">
        <pc:chgData name="J.R.Vishnu Shankar" userId="1154e3e8a78e1e79" providerId="LiveId" clId="{E726C09B-BA25-4250-A68D-E28C82A23DB8}" dt="2023-10-02T16:42:37.433" v="166"/>
        <pc:sldMkLst>
          <pc:docMk/>
          <pc:sldMk cId="1403573056" sldId="284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403573056" sldId="284"/>
            <ac:spMk id="2" creationId="{02F05D13-65F9-4EC8-37C0-A9EFA388F1A5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403573056" sldId="284"/>
            <ac:spMk id="3" creationId="{F2E23573-9051-C0F1-E7BB-8C0A0C01CD53}"/>
          </ac:spMkLst>
        </pc:spChg>
      </pc:sldChg>
      <pc:sldChg chg="modSp add mod">
        <pc:chgData name="J.R.Vishnu Shankar" userId="1154e3e8a78e1e79" providerId="LiveId" clId="{E726C09B-BA25-4250-A68D-E28C82A23DB8}" dt="2023-10-02T16:42:37.433" v="166"/>
        <pc:sldMkLst>
          <pc:docMk/>
          <pc:sldMk cId="4214329299" sldId="285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4214329299" sldId="285"/>
            <ac:spMk id="2" creationId="{C1DDB75F-1E1F-9C0C-0775-5B44BB0AFC40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4214329299" sldId="285"/>
            <ac:spMk id="3" creationId="{7796664D-44B6-46D1-723E-4FFF130F9D82}"/>
          </ac:spMkLst>
        </pc:spChg>
      </pc:sldChg>
      <pc:sldChg chg="modSp add mod">
        <pc:chgData name="J.R.Vishnu Shankar" userId="1154e3e8a78e1e79" providerId="LiveId" clId="{E726C09B-BA25-4250-A68D-E28C82A23DB8}" dt="2023-10-02T16:42:37.433" v="166"/>
        <pc:sldMkLst>
          <pc:docMk/>
          <pc:sldMk cId="2344123587" sldId="286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2344123587" sldId="286"/>
            <ac:spMk id="2" creationId="{3D8087F1-94BE-C603-7792-3A2B16547DA4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2344123587" sldId="286"/>
            <ac:spMk id="3" creationId="{3F520894-A958-6A68-AE1A-EA12AC43B751}"/>
          </ac:spMkLst>
        </pc:spChg>
      </pc:sldChg>
      <pc:sldChg chg="modSp add">
        <pc:chgData name="J.R.Vishnu Shankar" userId="1154e3e8a78e1e79" providerId="LiveId" clId="{E726C09B-BA25-4250-A68D-E28C82A23DB8}" dt="2023-10-02T16:42:37.433" v="166"/>
        <pc:sldMkLst>
          <pc:docMk/>
          <pc:sldMk cId="2866513798" sldId="287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2866513798" sldId="287"/>
            <ac:spMk id="2" creationId="{BF115D6B-8CF3-315F-48DE-DE5D01F2010E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2866513798" sldId="287"/>
            <ac:spMk id="3" creationId="{9CF3943E-2EC2-8171-2AF7-57F56DEED378}"/>
          </ac:spMkLst>
        </pc:spChg>
      </pc:sldChg>
      <pc:sldChg chg="modSp add mod">
        <pc:chgData name="J.R.Vishnu Shankar" userId="1154e3e8a78e1e79" providerId="LiveId" clId="{E726C09B-BA25-4250-A68D-E28C82A23DB8}" dt="2023-10-02T16:42:37.433" v="166"/>
        <pc:sldMkLst>
          <pc:docMk/>
          <pc:sldMk cId="1837032968" sldId="288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837032968" sldId="288"/>
            <ac:spMk id="2" creationId="{9EBB992A-21F9-D15E-8199-DB8CAEC585C4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837032968" sldId="288"/>
            <ac:spMk id="3" creationId="{BADE246A-6983-028D-C8F7-3B56F02B3E7B}"/>
          </ac:spMkLst>
        </pc:spChg>
      </pc:sldChg>
      <pc:sldChg chg="modSp add mod">
        <pc:chgData name="J.R.Vishnu Shankar" userId="1154e3e8a78e1e79" providerId="LiveId" clId="{E726C09B-BA25-4250-A68D-E28C82A23DB8}" dt="2023-10-02T16:42:37.433" v="166"/>
        <pc:sldMkLst>
          <pc:docMk/>
          <pc:sldMk cId="3463426970" sldId="289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3463426970" sldId="289"/>
            <ac:spMk id="2" creationId="{2BD0D26E-8922-D81B-1405-BEAA8ECE4150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3463426970" sldId="289"/>
            <ac:spMk id="3" creationId="{4AC1FA37-357E-50DE-F198-C804BB071C1A}"/>
          </ac:spMkLst>
        </pc:spChg>
      </pc:sldChg>
      <pc:sldChg chg="modSp add">
        <pc:chgData name="J.R.Vishnu Shankar" userId="1154e3e8a78e1e79" providerId="LiveId" clId="{E726C09B-BA25-4250-A68D-E28C82A23DB8}" dt="2023-10-02T16:42:37.433" v="166"/>
        <pc:sldMkLst>
          <pc:docMk/>
          <pc:sldMk cId="1814158519" sldId="290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814158519" sldId="290"/>
            <ac:spMk id="2" creationId="{0157DEC1-5F3A-83DE-BEA1-5EC261BA30CE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814158519" sldId="290"/>
            <ac:spMk id="3" creationId="{A85FC9C7-C84A-8989-C588-08DBF444E0D6}"/>
          </ac:spMkLst>
        </pc:spChg>
      </pc:sldChg>
      <pc:sldChg chg="modSp add">
        <pc:chgData name="J.R.Vishnu Shankar" userId="1154e3e8a78e1e79" providerId="LiveId" clId="{E726C09B-BA25-4250-A68D-E28C82A23DB8}" dt="2023-10-02T16:42:37.433" v="166"/>
        <pc:sldMkLst>
          <pc:docMk/>
          <pc:sldMk cId="2638196065" sldId="296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2638196065" sldId="296"/>
            <ac:spMk id="2" creationId="{27177C19-BD7D-FE04-C818-2A4AF0FE428C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2638196065" sldId="296"/>
            <ac:spMk id="3" creationId="{FD49245D-AA4A-4B0E-049F-D577B3F4CA45}"/>
          </ac:spMkLst>
        </pc:spChg>
      </pc:sldChg>
      <pc:sldChg chg="modSp add">
        <pc:chgData name="J.R.Vishnu Shankar" userId="1154e3e8a78e1e79" providerId="LiveId" clId="{E726C09B-BA25-4250-A68D-E28C82A23DB8}" dt="2023-10-02T16:42:37.433" v="166"/>
        <pc:sldMkLst>
          <pc:docMk/>
          <pc:sldMk cId="3516123691" sldId="298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3516123691" sldId="298"/>
            <ac:spMk id="2" creationId="{69614668-9782-5F92-9466-E0C76CC3814A}"/>
          </ac:spMkLst>
        </pc:spChg>
      </pc:sldChg>
      <pc:sldChg chg="add">
        <pc:chgData name="J.R.Vishnu Shankar" userId="1154e3e8a78e1e79" providerId="LiveId" clId="{E726C09B-BA25-4250-A68D-E28C82A23DB8}" dt="2023-10-02T16:36:54.780" v="1"/>
        <pc:sldMkLst>
          <pc:docMk/>
          <pc:sldMk cId="2158925539" sldId="300"/>
        </pc:sldMkLst>
      </pc:sldChg>
      <pc:sldChg chg="addSp delSp modSp new mod setBg">
        <pc:chgData name="J.R.Vishnu Shankar" userId="1154e3e8a78e1e79" providerId="LiveId" clId="{E726C09B-BA25-4250-A68D-E28C82A23DB8}" dt="2023-10-02T16:43:46.935" v="234"/>
        <pc:sldMkLst>
          <pc:docMk/>
          <pc:sldMk cId="1367644237" sldId="301"/>
        </pc:sldMkLst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367644237" sldId="301"/>
            <ac:spMk id="2" creationId="{4DD580F3-9253-DAB1-1EC7-89CCB5187B9F}"/>
          </ac:spMkLst>
        </pc:spChg>
        <pc:spChg chg="mod">
          <ac:chgData name="J.R.Vishnu Shankar" userId="1154e3e8a78e1e79" providerId="LiveId" clId="{E726C09B-BA25-4250-A68D-E28C82A23DB8}" dt="2023-10-02T16:42:37.433" v="166"/>
          <ac:spMkLst>
            <pc:docMk/>
            <pc:sldMk cId="1367644237" sldId="301"/>
            <ac:spMk id="3" creationId="{D60012BA-18B4-FD53-87AD-A3EE7AC088F6}"/>
          </ac:spMkLst>
        </pc:spChg>
        <pc:spChg chg="add del mod">
          <ac:chgData name="J.R.Vishnu Shankar" userId="1154e3e8a78e1e79" providerId="LiveId" clId="{E726C09B-BA25-4250-A68D-E28C82A23DB8}" dt="2023-10-02T16:37:38.600" v="10" actId="478"/>
          <ac:spMkLst>
            <pc:docMk/>
            <pc:sldMk cId="1367644237" sldId="301"/>
            <ac:spMk id="4" creationId="{21DE498D-9243-CDE8-B8B9-82BA819AD4D5}"/>
          </ac:spMkLst>
        </pc:spChg>
        <pc:spChg chg="add mod">
          <ac:chgData name="J.R.Vishnu Shankar" userId="1154e3e8a78e1e79" providerId="LiveId" clId="{E726C09B-BA25-4250-A68D-E28C82A23DB8}" dt="2023-10-02T16:38:16.829" v="42" actId="688"/>
          <ac:spMkLst>
            <pc:docMk/>
            <pc:sldMk cId="1367644237" sldId="301"/>
            <ac:spMk id="5" creationId="{785BD2B3-C267-2A56-6284-F12928AA1DAB}"/>
          </ac:spMkLst>
        </pc:spChg>
      </pc:sldChg>
      <pc:sldMasterChg chg="setBg modSldLayout">
        <pc:chgData name="J.R.Vishnu Shankar" userId="1154e3e8a78e1e79" providerId="LiveId" clId="{E726C09B-BA25-4250-A68D-E28C82A23DB8}" dt="2023-10-02T16:42:18.815" v="158"/>
        <pc:sldMasterMkLst>
          <pc:docMk/>
          <pc:sldMasterMk cId="2150027206" sldId="2147483660"/>
        </pc:sldMasterMkLst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113850461" sldId="2147483661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1606015367" sldId="2147483662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1818177588" sldId="2147483663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2339214768" sldId="2147483664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519144061" sldId="2147483665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1949812581" sldId="2147483666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2978709161" sldId="2147483667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3765408934" sldId="2147483668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373878110" sldId="2147483669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1426270472" sldId="2147483670"/>
          </pc:sldLayoutMkLst>
        </pc:sldLayoutChg>
        <pc:sldLayoutChg chg="setBg">
          <pc:chgData name="J.R.Vishnu Shankar" userId="1154e3e8a78e1e79" providerId="LiveId" clId="{E726C09B-BA25-4250-A68D-E28C82A23DB8}" dt="2023-10-02T16:42:18.815" v="158"/>
          <pc:sldLayoutMkLst>
            <pc:docMk/>
            <pc:sldMasterMk cId="2150027206" sldId="2147483660"/>
            <pc:sldLayoutMk cId="2954035896" sldId="2147483671"/>
          </pc:sldLayoutMkLst>
        </pc:sldLayoutChg>
      </pc:sldMasterChg>
      <pc:sldMasterChg chg="setBg modSldLayout">
        <pc:chgData name="J.R.Vishnu Shankar" userId="1154e3e8a78e1e79" providerId="LiveId" clId="{E726C09B-BA25-4250-A68D-E28C82A23DB8}" dt="2023-10-02T16:43:46.935" v="234"/>
        <pc:sldMasterMkLst>
          <pc:docMk/>
          <pc:sldMasterMk cId="3754105131" sldId="2147483672"/>
        </pc:sldMasterMkLst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3381756840" sldId="2147483673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2184285619" sldId="2147483674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509553961" sldId="2147483675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4009551449" sldId="2147483676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4179811701" sldId="2147483677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125926701" sldId="2147483678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3707384794" sldId="2147483679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3335993591" sldId="2147483680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422349291" sldId="2147483681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4059939316" sldId="2147483682"/>
          </pc:sldLayoutMkLst>
        </pc:sldLayoutChg>
        <pc:sldLayoutChg chg="setBg">
          <pc:chgData name="J.R.Vishnu Shankar" userId="1154e3e8a78e1e79" providerId="LiveId" clId="{E726C09B-BA25-4250-A68D-E28C82A23DB8}" dt="2023-10-02T16:43:46.935" v="234"/>
          <pc:sldLayoutMkLst>
            <pc:docMk/>
            <pc:sldMasterMk cId="3754105131" sldId="2147483672"/>
            <pc:sldLayoutMk cId="2597714610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8B9E-7670-ABE2-9367-ABE3376C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FB332-454A-1EC1-0E89-03170E8A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C4437-C65E-E0AB-ADE6-A49FF8C4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F483-166D-9275-2A50-B5E90382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BCEA3-4B04-A003-41A2-C19D9F20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75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3A5C-99DE-FA14-D2D5-2B207905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05401-1A86-6E51-B6B1-C41821261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61337-9ED0-F65E-6394-C73A26D0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13BD5-A543-A479-47E9-F7276F5E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CFC30-CD6A-FA49-FE98-49E3BC32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93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8067B-85DB-6829-B972-EABDE653B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0F81E-173B-C5A1-64CA-D0230F5AC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C5213-A79D-20FE-3F7C-EEC0009C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2F23F-C16A-5F43-B91A-6BA6D3ED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6516D-064F-782D-9827-6A3B2814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71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8F96-57AC-E157-04B0-1B2FA4D5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7946-6D77-0260-130B-1A91E221F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63679-8764-8D5B-2AAB-8C9B092B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8B4A3-6156-0E5D-1429-8A4CB198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CD9B2-77FE-1465-D492-9D3AD229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28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60D3-E388-EE7D-FFE6-55222247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13DB1-5A7B-E58D-2246-EFBBD9669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6628-50C6-4A4A-B1B6-21539D8A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6ADC-92B5-1C88-7708-1C8B70CB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D080D-4074-A2C4-CA24-6DE47323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55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461B-984A-98DB-0064-060F9098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CE27-5CA6-8228-86AF-4B5E4AC05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B86FA-506C-7DD5-CBF8-ED19D3873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FD57C-42C4-3A10-34FF-202D67F8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D93A8-2C7B-E2A1-43B5-5AE5680E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C58FD-0C82-F2BA-8CCB-B7EB3794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55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D6EC-AAA2-35A4-71EB-3B498235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28511-CB82-930D-8E5A-1CFB96CF2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42D89-0D5B-32DF-5C26-A4EDCBB74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4B00C-B5CC-2603-42EA-040027B92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33A0F-38BA-1B44-5DF4-E7FA616A0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B8AE8-3C0E-BFE1-93FB-A557D3F7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19850-EB55-EDCD-1BFB-A6934D61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81803-2352-A1A6-D165-16C780BF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81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AD5E-8A44-3C19-C8C1-E4BE3951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ED690-BF79-98DB-DE88-3691CE6B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2F6E2-9561-27DD-303A-83D04DD9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23407-D2BD-7B51-14C8-2C03A5B0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2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CCD4A-E29F-4FEE-C9D6-6740B323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EC0C7-D243-4122-9712-33C1BBCB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CF808-BAE0-DD31-FF05-E8C44F42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3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3AC0-F3FA-2ECB-8E56-ADB11A22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BF48-7AB3-9221-D99B-65BCEF1D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77309-587D-1378-BD65-689C7C402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FF8F-A3B3-1C16-B939-DBCA892E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16810-1BDA-1A47-E748-0F102EB4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098B7-5F02-164C-FA94-A792076E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99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DF03-27F6-E5AD-B393-CDE0EB27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59667-08F3-06CA-518B-AC8290BC6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89407-A9C1-B77B-1710-2E181D7F8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FCC3C-EC62-9EFF-E54C-CCF5B908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D618D-4112-D28D-1698-A29EF0D2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B1D76-087C-F748-D0F1-663617C3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4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172DE9-D0A9-6F3D-898E-8AE4D2D0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36EACB-3F73-871F-4E69-CE78850FD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9919DC-5DB8-2691-6B48-3BB7F04CF7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F58DFA8-5780-4DE4-A888-DC07E24A976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DD6527-FEDF-92CB-782B-6AAC9452E7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0F29A3-8D3E-7672-3E5A-A598738372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B05C25-468D-46FE-9B80-4DB18B2E9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410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Neuromuscular junction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Dr   Reshmy  K. R</a:t>
            </a:r>
          </a:p>
          <a:p>
            <a:r>
              <a:rPr lang="en-US" dirty="0">
                <a:solidFill>
                  <a:srgbClr val="FF0000"/>
                </a:solidFill>
              </a:rPr>
              <a:t>Prof &amp; Head</a:t>
            </a:r>
          </a:p>
          <a:p>
            <a:r>
              <a:rPr lang="en-US" dirty="0">
                <a:solidFill>
                  <a:srgbClr val="FF0000"/>
                </a:solidFill>
              </a:rPr>
              <a:t>Dept of Physiology&amp; Biochemistry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5D13-65F9-4EC8-37C0-A9EFA388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3573-9051-C0F1-E7BB-8C0A0C01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structure of NMJ can be divided into three main parts: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presynaptic part (nerve terminal), the postsynaptic part (motor endplate), and an area between the nerve terminal and motor endplate (synaptic cleft).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357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B75F-1E1F-9C0C-0775-5B44BB0A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664D-44B6-46D1-723E-4FFF130F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Nerve Terminal: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A myelinated motor neuron, on reaching the target muscle, loses its myelin sheath to form a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complex of 100-200 branching nerve endings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These nerve endings are called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nerve terminals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terminal boutons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nerve terminal membrane has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areas of membrane thickening called active zones.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Active zones have a family of SNAP proteins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syntaxins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synaptosomal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-associated protein 25) and rows of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voltage-gated calcium (Ca) channels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432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87F1-94BE-C603-7792-3A2B1654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0894-A958-6A68-AE1A-EA12AC43B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nerve terminal also has potassium channels on its membrane and contains mitochondria, endoplasmic reticulum, and </a:t>
            </a:r>
            <a:r>
              <a:rPr lang="en-I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synaptic vesicles </a:t>
            </a:r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(SVs). </a:t>
            </a:r>
          </a:p>
          <a:p>
            <a:pPr algn="just"/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Each SV stores around </a:t>
            </a:r>
            <a:r>
              <a:rPr lang="en-I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5000-10000 molecules of acetylcholine (</a:t>
            </a:r>
            <a:r>
              <a:rPr lang="en-IN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I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the neurotransmitter at NMJ</a:t>
            </a:r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SVs are concentrated around the active zone.</a:t>
            </a:r>
          </a:p>
          <a:p>
            <a:pPr algn="just"/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membrane of SVs has </a:t>
            </a:r>
            <a:r>
              <a:rPr lang="en-I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synaptotagmin</a:t>
            </a:r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en-I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synaptobrevin</a:t>
            </a:r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proteins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412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5D6B-8CF3-315F-48DE-DE5D01F2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3943E-2EC2-8171-2AF7-57F56DEED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These proteins are essential for fusion and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docking of SVs at active zones.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 arrival of an action potential at the nerve terminal, 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 channels open to cause influx.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Increased Ca inside the nerve terminal 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causes a series of events leading to docking of SVs at active zones and </a:t>
            </a:r>
            <a:r>
              <a:rPr lang="en-US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exocytosis of the </a:t>
            </a:r>
            <a:r>
              <a:rPr lang="en-US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from 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synaptic vesicles into the 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synaptic cleft.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286651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7C19-BD7D-FE04-C818-2A4AF0F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9245D-AA4A-4B0E-049F-D577B3F4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E47F25-B6B1-4107-2DE1-6236815F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973888" cy="67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9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992A-21F9-D15E-8199-DB8CAEC5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246A-6983-028D-C8F7-3B56F02B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Synaptic Cleft / Junctional Cleft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The space between the nerve terminal and the plasma membrane of muscle is called synaptic/junctional cleft and measures ∼50 nm.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It is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site where presynaptic neurotransmitters,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released before it interacts with nicotinic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receptors on the motor endplate.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Synaptic cleft of NMJ contains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acetylcholinesterase enzyme, responsible for the catabolism of released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so that its effect on the post-synaptic receptors is not prolonged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3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D26E-8922-D81B-1405-BEAA8ECE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1FA37-357E-50DE-F198-C804BB071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Motor End Plate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forms the postsynaptic part of NMJ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It is the thickened portion of the muscle plasma membrane (sarcolemma) that is folded to form depressions called </a:t>
            </a: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junctional folds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terminal nerve endings do not penetrate the motor endplate but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fit into the junctional folds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Junctional folds have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nicotinic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receptors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concentrated at the top. These receptors are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gated ion channels.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342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4668-9782-5F92-9466-E0C76CC3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D5ED57-8EC4-F4BA-4071-2CCD65541A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1"/>
            <a:ext cx="92202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2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DEC1-5F3A-83DE-BEA1-5EC261BA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C9C7-C84A-8989-C588-08DBF444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Binding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 these receptors opens the channels allowing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influx of sodium ions from the extracellular fluid into the muscle membrane.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This creates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ndplate potential and generates and transmits AP to the muscle membrane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1415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80F3-9253-DAB1-1EC7-89CCB518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012BA-18B4-FD53-87AD-A3EE7AC08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5BD2B3-C267-2A56-6284-F12928AA1DAB}"/>
              </a:ext>
            </a:extLst>
          </p:cNvPr>
          <p:cNvSpPr/>
          <p:nvPr/>
        </p:nvSpPr>
        <p:spPr>
          <a:xfrm rot="20201603">
            <a:off x="4280633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764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08_10StructTypcalSynpse_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Line 6"/>
          <p:cNvSpPr>
            <a:spLocks noChangeShapeType="1"/>
          </p:cNvSpPr>
          <p:nvPr/>
        </p:nvSpPr>
        <p:spPr bwMode="auto">
          <a:xfrm flipV="1">
            <a:off x="3429000" y="1676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2895600" y="1295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telodendria</a:t>
            </a: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4038600" y="2667000"/>
            <a:ext cx="1295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Synaptic terminal (end bulb)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514600" y="381001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Neuromuscular junction</a:t>
            </a:r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 flipV="1">
            <a:off x="4495800" y="3886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V="1">
            <a:off x="4572000" y="3886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4724400" y="3429000"/>
            <a:ext cx="137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Synaptic vessicles containing Ach</a:t>
            </a:r>
          </a:p>
        </p:txBody>
      </p:sp>
      <p:sp>
        <p:nvSpPr>
          <p:cNvPr id="39946" name="Text Box 15"/>
          <p:cNvSpPr txBox="1">
            <a:spLocks noChangeArrowheads="1"/>
          </p:cNvSpPr>
          <p:nvPr/>
        </p:nvSpPr>
        <p:spPr bwMode="auto">
          <a:xfrm>
            <a:off x="3124200" y="5257801"/>
            <a:ext cx="1828800" cy="4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/>
              <a:t>Motor end plate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/>
              <a:t>of sarcolemma</a:t>
            </a:r>
          </a:p>
        </p:txBody>
      </p:sp>
      <p:sp>
        <p:nvSpPr>
          <p:cNvPr id="39947" name="Line 16"/>
          <p:cNvSpPr>
            <a:spLocks noChangeShapeType="1"/>
          </p:cNvSpPr>
          <p:nvPr/>
        </p:nvSpPr>
        <p:spPr bwMode="auto">
          <a:xfrm flipH="1">
            <a:off x="24384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17"/>
          <p:cNvSpPr txBox="1">
            <a:spLocks noChangeArrowheads="1"/>
          </p:cNvSpPr>
          <p:nvPr/>
        </p:nvSpPr>
        <p:spPr bwMode="auto">
          <a:xfrm>
            <a:off x="5181600" y="4572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Synaptic cleft</a:t>
            </a:r>
          </a:p>
        </p:txBody>
      </p:sp>
      <p:sp>
        <p:nvSpPr>
          <p:cNvPr id="39949" name="Line 20"/>
          <p:cNvSpPr>
            <a:spLocks noChangeShapeType="1"/>
          </p:cNvSpPr>
          <p:nvPr/>
        </p:nvSpPr>
        <p:spPr bwMode="auto">
          <a:xfrm flipH="1">
            <a:off x="5181600" y="4800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21"/>
          <p:cNvSpPr>
            <a:spLocks noChangeShapeType="1"/>
          </p:cNvSpPr>
          <p:nvPr/>
        </p:nvSpPr>
        <p:spPr bwMode="auto">
          <a:xfrm flipH="1">
            <a:off x="24384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22"/>
          <p:cNvSpPr>
            <a:spLocks noChangeShapeType="1"/>
          </p:cNvSpPr>
          <p:nvPr/>
        </p:nvSpPr>
        <p:spPr bwMode="auto">
          <a:xfrm>
            <a:off x="2438400" y="4419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Text Box 24"/>
          <p:cNvSpPr txBox="1"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1"/>
          </a:p>
        </p:txBody>
      </p:sp>
      <p:sp>
        <p:nvSpPr>
          <p:cNvPr id="39953" name="Text Box 25"/>
          <p:cNvSpPr txBox="1">
            <a:spLocks noChangeArrowheads="1"/>
          </p:cNvSpPr>
          <p:nvPr/>
        </p:nvSpPr>
        <p:spPr bwMode="auto">
          <a:xfrm>
            <a:off x="1524000" y="4724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Neuromuscular junction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F61E4-4A34-2D6A-683A-E07E50C4A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2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junction  between  terminal  branch of the  nerve fiber  and muscle fiber.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of information   from  motor nerve ending to the muscle fiber  through neuromuscular junction is  called neuromuscular  transmission.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D00D-2433-338A-3093-FE17766E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80481-854C-3576-C98F-DF4D72FB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neuromuscular junction (NMJ) is a synaptic connection between the terminal end of a motor nerve and a muscle (skeletal/ smooth/ cardiac).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site for the transmission of action potential from nerve to the muscle.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site for many diseases and a site of action for many pharmacological drugs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643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762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/>
              <a:t>Function of Neuromuscular Junction</a:t>
            </a:r>
          </a:p>
        </p:txBody>
      </p:sp>
      <p:pic>
        <p:nvPicPr>
          <p:cNvPr id="49154" name="Picture 3" descr="09_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12375"/>
          <a:stretch>
            <a:fillRect/>
          </a:stretch>
        </p:blipFill>
        <p:spPr bwMode="auto">
          <a:xfrm>
            <a:off x="1649414" y="1752600"/>
            <a:ext cx="41417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09_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6750"/>
          <a:stretch>
            <a:fillRect/>
          </a:stretch>
        </p:blipFill>
        <p:spPr bwMode="auto">
          <a:xfrm>
            <a:off x="5791200" y="1614488"/>
            <a:ext cx="48768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74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neuromuscular_junction1333570807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-283029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754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2472</Template>
  <TotalTime>7</TotalTime>
  <Words>557</Words>
  <Application>Microsoft Office PowerPoint</Application>
  <PresentationFormat>Widescreen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Diseño predeterminado</vt:lpstr>
      <vt:lpstr>Neuromuscular junction</vt:lpstr>
      <vt:lpstr>PowerPoint Presentation</vt:lpstr>
      <vt:lpstr>PowerPoint Presentation</vt:lpstr>
      <vt:lpstr>PowerPoint Presentation</vt:lpstr>
      <vt:lpstr>PowerPoint Presentation</vt:lpstr>
      <vt:lpstr>Function of Neuromuscular 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Neuromuscular junction</dc:title>
  <dc:creator>J.R.Vishnu Shankar</dc:creator>
  <cp:lastModifiedBy>J.R.Vishnu Shankar</cp:lastModifiedBy>
  <cp:revision>1</cp:revision>
  <dcterms:created xsi:type="dcterms:W3CDTF">2023-10-02T16:36:47Z</dcterms:created>
  <dcterms:modified xsi:type="dcterms:W3CDTF">2023-10-02T16:44:42Z</dcterms:modified>
</cp:coreProperties>
</file>